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1B86C-9408-65E5-EB3B-8789DDFDF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0B7256-BD94-2940-AA88-4AA867AFCC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2DAA5-1B73-AFD6-3C1D-ABA22B528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7DB3D-602F-3090-8D98-3F949AD7A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C5DAB-2423-EB47-0373-2547F0F42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96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B39A4-8694-AF3F-2EF5-4B8AA66A9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A716C9-F2F1-2C60-D1EA-AAEAA00F1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58C53-A43E-F4D3-7DBE-1E6BF1AAB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83506-C8CA-A9B8-EF65-3C5232CF5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744BA-3FC5-7358-BAD4-88D622546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117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034F87-EDAC-3998-30C8-E8C9B8C3C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D2EDAF-6091-DBA6-EA86-60C97BE1C9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76D3E-B0FF-9F52-28BE-8B0E3D4A2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4BEED-5A38-C8E8-AEE8-B86099F0F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748DA-FD00-70AC-07A6-9E1C1C5F1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93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A14EF-C8E0-1ACB-6451-FE4FAB639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69ED0-FBCA-4456-D3DA-B3253D344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BE3D0-D102-AB4C-C26D-7DDAF549A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D5B44-9F35-EC12-8C51-D49F531F9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C5416-E2B9-EC87-E7BB-B3DDD7B16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6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A4F30-1B37-F170-D8B8-64FA42694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DD0D2-BDA2-73AF-9C65-AE55BD7C1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AD0FD-3AF1-EF47-3CEC-07ADD461A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E809A-CF4B-795C-CC91-40582B2D8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BA1B9-F996-7C6D-4507-AF3752CBE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964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DD5A2-21FA-3E6A-89BE-14659201B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EFE88-4414-4A50-C8E7-B3FABCD416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43664-203F-8203-5C6E-FBE02F42B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D3966-B76D-B72F-9990-161D1C9B8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BB8CD-BF0A-30DD-F68A-5FD5BA3B9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63A35-4876-24B7-4DB3-438DD40F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396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4A957-F1AF-D80A-B583-BAACB129E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A6011-9EF9-4C7C-5DAE-D2B3128DE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C34CF2-15BE-6D52-0FCF-6A78B905C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6608FE-477D-A4DC-7AC0-F5C7D2C327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E33037-6A12-BA5F-FA3D-9A5763DBA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FEEB21-8255-DD42-726B-1C91FD4EE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37E47D-F089-A970-50E8-79E33B0EA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BC97C-A4E0-E0E0-A29F-BD5A9433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897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E9F10-C7A2-011C-1B4D-43086E1B5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D7B8BA-AC65-2E48-0ED2-B76C6C64E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B2790D-7669-5CDC-C0FE-CE0006ABD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D521DA-2CC7-E23B-0A3D-35CB45AD7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4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28B813-42F0-CF44-8DB2-517A3CA08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AA148B-3E94-D977-9A17-C8B2E20CA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05BEB7-6631-84C4-2C2A-DAA20672C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21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91A3-FA7C-52A2-3B4E-0ABEDEBCD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65C15-086F-09EE-910F-A76CC9321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177B2-A29A-CA9C-D708-281B93D66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E7B9F-C723-C950-7F02-8B3A499CC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42BDF-2C1A-312B-0A43-E062A3DCF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D5FD8B-B79A-05FF-167B-2C1394EF4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47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BC0A1-E1C7-CC1E-EA54-A8FEA2B8A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1C9654-20FF-0CE7-2C1B-69A68A2D08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80262-3528-71D7-7D06-E357E1455B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D8C65A-5662-22BE-654F-21A394570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0AC8C-482A-305C-839F-DE363559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4118FC-AFE0-797A-88D9-AF6123819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621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D1E04D-BAB9-4F2F-574A-99DC2150A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D79B2-98BB-6E57-5C3D-E3DA24D98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261AE-FDB0-201A-CD92-1C440D9AA1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B4DD43-ADA9-4F99-88B0-0F97F6040097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43700-3FD7-CDF7-E541-F9D7F8DF6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ADEC7-54D3-C322-1965-989884D7F2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F92797-F8FC-4FF8-BA92-2230AF5EC2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88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A311D4B-4A11-4FBB-65DF-A7CAF8124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04" y="947921"/>
            <a:ext cx="10803392" cy="496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37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DA311D4B-4A11-4FBB-65DF-A7CAF8124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20834"/>
            <a:ext cx="10905066" cy="5016331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B7A6A3A-632D-2FB4-111D-3A21183CE433}"/>
              </a:ext>
            </a:extLst>
          </p:cNvPr>
          <p:cNvSpPr/>
          <p:nvPr/>
        </p:nvSpPr>
        <p:spPr>
          <a:xfrm>
            <a:off x="7677150" y="790575"/>
            <a:ext cx="905286" cy="777257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045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B00892-6A61-6D64-B05B-FC12088632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020" y="1152207"/>
            <a:ext cx="8125959" cy="455358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FA6EE33D-2D3B-EF8D-3C71-6EE64E4C4089}"/>
              </a:ext>
            </a:extLst>
          </p:cNvPr>
          <p:cNvSpPr/>
          <p:nvPr/>
        </p:nvSpPr>
        <p:spPr>
          <a:xfrm>
            <a:off x="5061012" y="1480837"/>
            <a:ext cx="2159919" cy="148083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912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AF3B9B-324E-D2E1-B9B5-09DFF4ABFE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663" y="512759"/>
            <a:ext cx="5758792" cy="5667159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ABEF646-4069-0BE7-1B9A-3333DA2C0A8E}"/>
              </a:ext>
            </a:extLst>
          </p:cNvPr>
          <p:cNvSpPr/>
          <p:nvPr/>
        </p:nvSpPr>
        <p:spPr>
          <a:xfrm>
            <a:off x="1355140" y="3325128"/>
            <a:ext cx="4123837" cy="148083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4EEEFE-D529-34AE-3242-AD6167CBF140}"/>
              </a:ext>
            </a:extLst>
          </p:cNvPr>
          <p:cNvSpPr txBox="1"/>
          <p:nvPr/>
        </p:nvSpPr>
        <p:spPr>
          <a:xfrm>
            <a:off x="6843860" y="1385740"/>
            <a:ext cx="46102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should be your log in details to register with Roster </a:t>
            </a:r>
          </a:p>
          <a:p>
            <a:endParaRPr lang="en-GB" dirty="0"/>
          </a:p>
          <a:p>
            <a:r>
              <a:rPr lang="en-GB" dirty="0"/>
              <a:t>So your email address and your own password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D49504F-6FB7-0BEA-7D73-EA9754C42794}"/>
              </a:ext>
            </a:extLst>
          </p:cNvPr>
          <p:cNvCxnSpPr/>
          <p:nvPr/>
        </p:nvCxnSpPr>
        <p:spPr>
          <a:xfrm flipH="1">
            <a:off x="4637988" y="2337847"/>
            <a:ext cx="2205872" cy="10911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4791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19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Feely</dc:creator>
  <cp:lastModifiedBy>David Keenleyside</cp:lastModifiedBy>
  <cp:revision>2</cp:revision>
  <dcterms:created xsi:type="dcterms:W3CDTF">2024-06-05T08:33:21Z</dcterms:created>
  <dcterms:modified xsi:type="dcterms:W3CDTF">2024-06-06T08:53:51Z</dcterms:modified>
</cp:coreProperties>
</file>